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20"/>
  </p:notesMasterIdLst>
  <p:handoutMasterIdLst>
    <p:handoutMasterId r:id="rId21"/>
  </p:handoutMasterIdLst>
  <p:sldIdLst>
    <p:sldId id="812" r:id="rId3"/>
    <p:sldId id="786" r:id="rId4"/>
    <p:sldId id="791" r:id="rId5"/>
    <p:sldId id="906" r:id="rId6"/>
    <p:sldId id="908" r:id="rId7"/>
    <p:sldId id="910" r:id="rId8"/>
    <p:sldId id="909" r:id="rId9"/>
    <p:sldId id="911" r:id="rId10"/>
    <p:sldId id="912" r:id="rId11"/>
    <p:sldId id="915" r:id="rId12"/>
    <p:sldId id="913" r:id="rId13"/>
    <p:sldId id="919" r:id="rId14"/>
    <p:sldId id="914" r:id="rId15"/>
    <p:sldId id="916" r:id="rId16"/>
    <p:sldId id="917" r:id="rId17"/>
    <p:sldId id="918" r:id="rId18"/>
    <p:sldId id="921" r:id="rId1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98" d="100"/>
          <a:sy n="98" d="100"/>
        </p:scale>
        <p:origin x="1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0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09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9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52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9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200" b="0" kern="0" dirty="0">
              <a:solidFill>
                <a:srgbClr val="00B0F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2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9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Лекция</a:t>
            </a:r>
            <a:r>
              <a:rPr lang="en-US" sz="24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9</a:t>
            </a:r>
            <a:r>
              <a:rPr lang="en-US" sz="2400" dirty="0">
                <a:latin typeface="Arial" charset="0"/>
              </a:rPr>
              <a:t>: </a:t>
            </a:r>
            <a:r>
              <a:rPr lang="ru-RU" sz="2400" dirty="0">
                <a:latin typeface="Arial" charset="0"/>
              </a:rPr>
              <a:t>Интернет </a:t>
            </a:r>
            <a:r>
              <a:rPr lang="ru-RU" sz="2400" dirty="0" err="1">
                <a:latin typeface="Arial" charset="0"/>
              </a:rPr>
              <a:t>заттар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элементтері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387367"/>
            <a:ext cx="5566366" cy="528557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IP </a:t>
            </a:r>
            <a:r>
              <a:rPr lang="ru-RU" dirty="0" err="1"/>
              <a:t>адресациясы</a:t>
            </a:r>
            <a:endParaRPr lang="ru-RU" dirty="0"/>
          </a:p>
          <a:p>
            <a:pPr lvl="1"/>
            <a:r>
              <a:rPr lang="en-US" dirty="0"/>
              <a:t>IP-</a:t>
            </a:r>
            <a:r>
              <a:rPr lang="ru-RU" dirty="0" err="1"/>
              <a:t>пакетте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 мен </a:t>
            </a:r>
            <a:r>
              <a:rPr lang="ru-RU" dirty="0" err="1"/>
              <a:t>алушының</a:t>
            </a:r>
            <a:r>
              <a:rPr lang="ru-RU" dirty="0"/>
              <a:t> </a:t>
            </a:r>
            <a:r>
              <a:rPr lang="ru-RU" dirty="0" err="1"/>
              <a:t>жарамды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мекенжайы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endParaRPr lang="ru-RU" dirty="0"/>
          </a:p>
          <a:p>
            <a:pPr lvl="1"/>
            <a:r>
              <a:rPr lang="en-US" dirty="0"/>
              <a:t>IP </a:t>
            </a:r>
            <a:r>
              <a:rPr lang="ru-RU" dirty="0"/>
              <a:t>протоколы осы </a:t>
            </a:r>
            <a:r>
              <a:rPr lang="ru-RU" dirty="0" err="1"/>
              <a:t>мекенжайлар</a:t>
            </a:r>
            <a:r>
              <a:rPr lang="ru-RU" dirty="0"/>
              <a:t> </a:t>
            </a:r>
            <a:r>
              <a:rPr lang="ru-RU" dirty="0" err="1"/>
              <a:t>пакеттерді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endParaRPr lang="ru-RU" dirty="0"/>
          </a:p>
          <a:p>
            <a:pPr lvl="1"/>
            <a:r>
              <a:rPr lang="en-US" dirty="0"/>
              <a:t>IP </a:t>
            </a:r>
            <a:r>
              <a:rPr lang="ru-RU" dirty="0" err="1"/>
              <a:t>адрестерін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  <a:p>
            <a:pPr lvl="1"/>
            <a:r>
              <a:rPr lang="ru-RU" dirty="0" err="1"/>
              <a:t>Интернеттегі</a:t>
            </a:r>
            <a:r>
              <a:rPr lang="ru-RU" dirty="0"/>
              <a:t> </a:t>
            </a:r>
            <a:r>
              <a:rPr lang="ru-RU" dirty="0" err="1"/>
              <a:t>өкілетті</a:t>
            </a:r>
            <a:r>
              <a:rPr lang="ru-RU" dirty="0"/>
              <a:t> </a:t>
            </a:r>
            <a:r>
              <a:rPr lang="ru-RU" dirty="0" err="1"/>
              <a:t>нөмірлерді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(</a:t>
            </a:r>
            <a:r>
              <a:rPr lang="en-US" dirty="0"/>
              <a:t>IANA)</a:t>
            </a:r>
          </a:p>
          <a:p>
            <a:pPr lvl="1"/>
            <a:r>
              <a:rPr lang="ru-RU" dirty="0" err="1"/>
              <a:t>Қайталанбау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бөледі</a:t>
            </a:r>
            <a:r>
              <a:rPr lang="ru-RU" dirty="0"/>
              <a:t>. </a:t>
            </a:r>
          </a:p>
          <a:p>
            <a:pPr lvl="1"/>
            <a:r>
              <a:rPr lang="en-US" dirty="0"/>
              <a:t>IP-</a:t>
            </a:r>
            <a:r>
              <a:rPr lang="ru-RU" dirty="0" err="1"/>
              <a:t>адрестердің</a:t>
            </a:r>
            <a:r>
              <a:rPr lang="ru-RU" dirty="0"/>
              <a:t> </a:t>
            </a:r>
            <a:r>
              <a:rPr lang="ru-RU" dirty="0" err="1"/>
              <a:t>блоктарын</a:t>
            </a:r>
            <a:r>
              <a:rPr lang="ru-RU" dirty="0"/>
              <a:t> бес </a:t>
            </a:r>
            <a:r>
              <a:rPr lang="ru-RU" dirty="0" err="1"/>
              <a:t>өңірлік</a:t>
            </a:r>
            <a:r>
              <a:rPr lang="ru-RU" dirty="0"/>
              <a:t> интернет-</a:t>
            </a:r>
            <a:r>
              <a:rPr lang="ru-RU" dirty="0" err="1"/>
              <a:t>тізілімдердің</a:t>
            </a:r>
            <a:r>
              <a:rPr lang="ru-RU" dirty="0"/>
              <a:t> </a:t>
            </a:r>
            <a:r>
              <a:rPr lang="ru-RU" dirty="0" err="1"/>
              <a:t>біріне</a:t>
            </a:r>
            <a:r>
              <a:rPr lang="ru-RU" dirty="0"/>
              <a:t> (</a:t>
            </a:r>
            <a:r>
              <a:rPr lang="en-US" dirty="0"/>
              <a:t>RIR) </a:t>
            </a:r>
            <a:r>
              <a:rPr lang="ru-RU" dirty="0" err="1"/>
              <a:t>бөледі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Интернет-</a:t>
            </a:r>
            <a:r>
              <a:rPr lang="ru-RU" dirty="0" err="1"/>
              <a:t>провайдерлер</a:t>
            </a:r>
            <a:endParaRPr lang="ru-RU" dirty="0"/>
          </a:p>
          <a:p>
            <a:pPr lvl="1"/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географиялық</a:t>
            </a:r>
            <a:r>
              <a:rPr lang="ru-RU" dirty="0"/>
              <a:t>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en-US" dirty="0" err="1"/>
              <a:t>rir</a:t>
            </a:r>
            <a:r>
              <a:rPr lang="en-US" dirty="0"/>
              <a:t> IP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блоктарын</a:t>
            </a:r>
            <a:r>
              <a:rPr lang="ru-RU" dirty="0"/>
              <a:t> </a:t>
            </a:r>
            <a:r>
              <a:rPr lang="ru-RU" dirty="0" err="1"/>
              <a:t>алыңыз</a:t>
            </a:r>
            <a:r>
              <a:rPr lang="ru-RU" dirty="0"/>
              <a:t>.</a:t>
            </a:r>
          </a:p>
          <a:p>
            <a:pPr lvl="1"/>
            <a:r>
              <a:rPr lang="ru-RU" dirty="0" err="1"/>
              <a:t>Клиенттер</a:t>
            </a:r>
            <a:r>
              <a:rPr lang="ru-RU" dirty="0"/>
              <a:t> </a:t>
            </a:r>
            <a:r>
              <a:rPr lang="ru-RU" dirty="0" err="1"/>
              <a:t>желісінде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тағайындау</a:t>
            </a:r>
            <a:endParaRPr lang="ru-RU" dirty="0"/>
          </a:p>
          <a:p>
            <a:pPr lvl="1"/>
            <a:r>
              <a:rPr lang="ru-RU" dirty="0"/>
              <a:t>Трафик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жіберілетінін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Мәліметтердің берілуі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94" y="1133398"/>
            <a:ext cx="3411806" cy="2451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78" y="3992880"/>
            <a:ext cx="3530022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900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" y="1173345"/>
            <a:ext cx="8388999" cy="4276479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Қозғалыстағы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Тыныштық</a:t>
            </a:r>
            <a:r>
              <a:rPr lang="ru-RU" dirty="0"/>
              <a:t>-коллекция </a:t>
            </a:r>
            <a:r>
              <a:rPr lang="ru-RU" dirty="0" err="1"/>
              <a:t>күйіндегі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Қозғалыстағы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. </a:t>
            </a:r>
            <a:r>
              <a:rPr lang="ru-RU" dirty="0" err="1"/>
              <a:t>Интернеттегі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бейне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режимінде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әрекеттескенше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мәнді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Көлемі-тасымалданатын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сақталатын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Алуан-деректер</a:t>
            </a:r>
            <a:r>
              <a:rPr lang="ru-RU" dirty="0"/>
              <a:t> </a:t>
            </a:r>
            <a:r>
              <a:rPr lang="ru-RU" dirty="0" err="1"/>
              <a:t>түрі</a:t>
            </a:r>
            <a:endParaRPr lang="ru-RU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dirty="0" err="1"/>
              <a:t>Жылдамдық-деректер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112" y="4607290"/>
            <a:ext cx="4237888" cy="22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8538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1721" y="0"/>
            <a:ext cx="8229600" cy="804354"/>
          </a:xfrm>
        </p:spPr>
        <p:txBody>
          <a:bodyPr>
            <a:normAutofit/>
          </a:bodyPr>
          <a:lstStyle/>
          <a:p>
            <a:r>
              <a:rPr lang="kk-KZ" dirty="0"/>
              <a:t>Үлкен деректер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808770"/>
            <a:ext cx="8772157" cy="590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/>
              <a:t>Үлкен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ауқымды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қоймаларын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Қанша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endParaRPr lang="ru-RU" dirty="0"/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ұйым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актив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сәйкестендіріледі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басқарылады</a:t>
            </a:r>
            <a:endParaRPr lang="ru-RU" dirty="0"/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endParaRPr lang="ru-RU" dirty="0"/>
          </a:p>
          <a:p>
            <a:r>
              <a:rPr lang="ru-RU" dirty="0" err="1"/>
              <a:t>Ұйымдар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ru-RU" dirty="0"/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үрдістер</a:t>
            </a:r>
            <a:endParaRPr lang="ru-RU" dirty="0"/>
          </a:p>
          <a:p>
            <a:r>
              <a:rPr lang="ru-RU" dirty="0" err="1"/>
              <a:t>Мобильдік</a:t>
            </a:r>
            <a:r>
              <a:rPr lang="ru-RU" dirty="0"/>
              <a:t> -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</a:p>
          <a:p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оқиғалар</a:t>
            </a:r>
            <a:r>
              <a:rPr lang="ru-RU" dirty="0"/>
              <a:t>, </a:t>
            </a:r>
            <a:r>
              <a:rPr lang="ru-RU" dirty="0" err="1"/>
              <a:t>бірлескен</a:t>
            </a:r>
            <a:r>
              <a:rPr lang="ru-RU" dirty="0"/>
              <a:t> </a:t>
            </a:r>
          </a:p>
          <a:p>
            <a:r>
              <a:rPr lang="ru-RU" dirty="0" err="1"/>
              <a:t>датчиктерді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endParaRPr lang="ru-RU" dirty="0"/>
          </a:p>
          <a:p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тұтыну</a:t>
            </a:r>
            <a:endParaRPr lang="ru-RU" dirty="0"/>
          </a:p>
          <a:p>
            <a:r>
              <a:rPr lang="ru-RU" dirty="0"/>
              <a:t> - Интернет,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, </a:t>
            </a:r>
          </a:p>
          <a:p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үлгілері</a:t>
            </a:r>
            <a:endParaRPr lang="ru-RU" dirty="0"/>
          </a:p>
          <a:p>
            <a:r>
              <a:rPr lang="ru-RU" dirty="0" err="1"/>
              <a:t>Экожүйелік</a:t>
            </a:r>
            <a:r>
              <a:rPr lang="ru-RU" dirty="0"/>
              <a:t> </a:t>
            </a:r>
            <a:r>
              <a:rPr lang="ru-RU" dirty="0" err="1"/>
              <a:t>мүмкіндіктер</a:t>
            </a:r>
            <a:r>
              <a:rPr lang="ru-RU" dirty="0"/>
              <a:t> – </a:t>
            </a:r>
          </a:p>
          <a:p>
            <a:r>
              <a:rPr lang="ru-RU" dirty="0" err="1"/>
              <a:t>өңдеудегі</a:t>
            </a:r>
            <a:r>
              <a:rPr lang="ru-RU" dirty="0"/>
              <a:t>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өзгерістер</a:t>
            </a:r>
            <a:r>
              <a:rPr lang="ru-RU" dirty="0"/>
              <a:t> </a:t>
            </a:r>
          </a:p>
          <a:p>
            <a:r>
              <a:rPr lang="ru-RU" dirty="0" err="1"/>
              <a:t>ақпарат</a:t>
            </a:r>
            <a:r>
              <a:rPr lang="ru-RU" dirty="0"/>
              <a:t>?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</a:p>
          <a:p>
            <a:r>
              <a:rPr lang="ru-RU" dirty="0"/>
              <a:t>"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орта»Үлкен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ауқымды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қоймаларын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Қанша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endParaRPr lang="ru-RU" dirty="0"/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ұйым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актив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сәйкестендіріледі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басқарылады</a:t>
            </a:r>
            <a:endParaRPr lang="ru-RU" dirty="0"/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endParaRPr lang="ru-RU" dirty="0"/>
          </a:p>
          <a:p>
            <a:r>
              <a:rPr lang="ru-RU" dirty="0" err="1"/>
              <a:t>Ұйымдар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ru-RU" dirty="0"/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көздері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үрдістер</a:t>
            </a:r>
            <a:endParaRPr lang="ru-RU" dirty="0"/>
          </a:p>
          <a:p>
            <a:r>
              <a:rPr lang="ru-RU" dirty="0" err="1"/>
              <a:t>Мобильдік</a:t>
            </a:r>
            <a:r>
              <a:rPr lang="ru-RU" dirty="0"/>
              <a:t> - </a:t>
            </a:r>
            <a:r>
              <a:rPr lang="ru-RU" dirty="0" err="1"/>
              <a:t>мобильді</a:t>
            </a:r>
            <a:r>
              <a:rPr lang="ru-RU" dirty="0"/>
              <a:t> </a:t>
            </a:r>
          </a:p>
          <a:p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оқиғалар</a:t>
            </a:r>
            <a:r>
              <a:rPr lang="ru-RU" dirty="0"/>
              <a:t>, </a:t>
            </a:r>
            <a:r>
              <a:rPr lang="ru-RU" dirty="0" err="1"/>
              <a:t>бірлескен</a:t>
            </a:r>
            <a:r>
              <a:rPr lang="ru-RU" dirty="0"/>
              <a:t> </a:t>
            </a:r>
          </a:p>
          <a:p>
            <a:r>
              <a:rPr lang="ru-RU" dirty="0" err="1"/>
              <a:t>датчиктерді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endParaRPr lang="ru-RU" dirty="0"/>
          </a:p>
          <a:p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тұтыну</a:t>
            </a:r>
            <a:endParaRPr lang="ru-RU" dirty="0"/>
          </a:p>
          <a:p>
            <a:r>
              <a:rPr lang="ru-RU" dirty="0"/>
              <a:t> - Интернет,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, </a:t>
            </a:r>
          </a:p>
          <a:p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үлгілері</a:t>
            </a:r>
            <a:endParaRPr lang="ru-RU" dirty="0"/>
          </a:p>
          <a:p>
            <a:r>
              <a:rPr lang="ru-RU" dirty="0" err="1"/>
              <a:t>Экожүйелік</a:t>
            </a:r>
            <a:r>
              <a:rPr lang="ru-RU" dirty="0"/>
              <a:t> </a:t>
            </a:r>
            <a:r>
              <a:rPr lang="ru-RU" dirty="0" err="1"/>
              <a:t>мүмкіндіктер</a:t>
            </a:r>
            <a:r>
              <a:rPr lang="ru-RU" dirty="0"/>
              <a:t> – </a:t>
            </a:r>
          </a:p>
          <a:p>
            <a:r>
              <a:rPr lang="ru-RU" dirty="0" err="1"/>
              <a:t>өңдеудегі</a:t>
            </a:r>
            <a:r>
              <a:rPr lang="ru-RU" dirty="0"/>
              <a:t>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өзгерістер</a:t>
            </a:r>
            <a:r>
              <a:rPr lang="ru-RU" dirty="0"/>
              <a:t> </a:t>
            </a:r>
          </a:p>
          <a:p>
            <a:r>
              <a:rPr lang="ru-RU" dirty="0" err="1"/>
              <a:t>ақпарат</a:t>
            </a:r>
            <a:r>
              <a:rPr lang="ru-RU" dirty="0"/>
              <a:t>?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</a:p>
          <a:p>
            <a:r>
              <a:rPr lang="ru-RU" dirty="0"/>
              <a:t>"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орта»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74" y="4042286"/>
            <a:ext cx="4307142" cy="28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3377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390" y="1588534"/>
            <a:ext cx="8530840" cy="505547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Виртуализация</a:t>
            </a:r>
          </a:p>
          <a:p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эмуляциясы</a:t>
            </a:r>
            <a:endParaRPr lang="ru-RU" dirty="0"/>
          </a:p>
          <a:p>
            <a:r>
              <a:rPr lang="ru-RU" dirty="0" err="1"/>
              <a:t>Виртуалды</a:t>
            </a:r>
            <a:r>
              <a:rPr lang="ru-RU" dirty="0"/>
              <a:t> компьютер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 </a:t>
            </a:r>
          </a:p>
          <a:p>
            <a:r>
              <a:rPr lang="ru-RU" dirty="0" err="1"/>
              <a:t>тәуелсіз</a:t>
            </a:r>
            <a:endParaRPr lang="ru-RU" dirty="0"/>
          </a:p>
          <a:p>
            <a:r>
              <a:rPr lang="ru-RU" dirty="0" err="1"/>
              <a:t>Виртуалды</a:t>
            </a:r>
            <a:r>
              <a:rPr lang="ru-RU" dirty="0"/>
              <a:t> компьютер бар </a:t>
            </a:r>
          </a:p>
          <a:p>
            <a:r>
              <a:rPr lang="ru-RU" dirty="0" err="1"/>
              <a:t>меншікті</a:t>
            </a:r>
            <a:r>
              <a:rPr lang="ru-RU" dirty="0"/>
              <a:t> </a:t>
            </a:r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, </a:t>
            </a:r>
          </a:p>
          <a:p>
            <a:r>
              <a:rPr lang="ru-RU" dirty="0" err="1"/>
              <a:t>қосымшалар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</a:t>
            </a:r>
            <a:r>
              <a:rPr lang="ru-RU" dirty="0" err="1"/>
              <a:t>аппараттық</a:t>
            </a:r>
            <a:r>
              <a:rPr lang="ru-RU" dirty="0"/>
              <a:t> </a:t>
            </a:r>
            <a:r>
              <a:rPr lang="ru-RU" dirty="0" err="1"/>
              <a:t>компоненттер</a:t>
            </a:r>
            <a:r>
              <a:rPr lang="ru-RU" dirty="0"/>
              <a:t>.</a:t>
            </a:r>
          </a:p>
          <a:p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есептеулер</a:t>
            </a:r>
            <a:endParaRPr lang="ru-RU" dirty="0"/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манипуляциялау</a:t>
            </a:r>
            <a:r>
              <a:rPr lang="ru-RU" dirty="0"/>
              <a:t>,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жеткізудің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endParaRPr lang="ru-RU" dirty="0"/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компьютерлерді</a:t>
            </a:r>
            <a:r>
              <a:rPr lang="ru-RU" dirty="0"/>
              <a:t> </a:t>
            </a:r>
            <a:r>
              <a:rPr lang="ru-RU" dirty="0" err="1"/>
              <a:t>тартады</a:t>
            </a:r>
            <a:endParaRPr lang="ru-RU" dirty="0"/>
          </a:p>
          <a:p>
            <a:r>
              <a:rPr lang="ru-RU" dirty="0" err="1"/>
              <a:t>Пайдаланушыларға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мәліметтеріне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endParaRPr lang="ru-RU" dirty="0"/>
          </a:p>
          <a:p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ресурстарының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пулын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ru-RU" dirty="0"/>
          </a:p>
          <a:p>
            <a:r>
              <a:rPr lang="ru-RU" dirty="0" err="1"/>
              <a:t>Бұлт</a:t>
            </a:r>
            <a:r>
              <a:rPr lang="ru-RU" dirty="0"/>
              <a:t> </a:t>
            </a:r>
            <a:r>
              <a:rPr lang="ru-RU" dirty="0" err="1"/>
              <a:t>қызметтерінің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: </a:t>
            </a:r>
            <a:r>
              <a:rPr lang="en-US" dirty="0"/>
              <a:t>SaaS, PaaS, IaaS, </a:t>
            </a:r>
            <a:r>
              <a:rPr lang="en-US" dirty="0" err="1"/>
              <a:t>Paas</a:t>
            </a:r>
            <a:endParaRPr lang="en-US" dirty="0"/>
          </a:p>
          <a:p>
            <a:r>
              <a:rPr lang="ru-RU" dirty="0" err="1"/>
              <a:t>ұйымдарға</a:t>
            </a:r>
            <a:r>
              <a:rPr lang="ru-RU" dirty="0"/>
              <a:t> тек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қызметтерге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қоя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ат-операцияларын</a:t>
            </a:r>
            <a:r>
              <a:rPr lang="ru-RU" dirty="0"/>
              <a:t> </a:t>
            </a:r>
            <a:r>
              <a:rPr lang="ru-RU" dirty="0" err="1"/>
              <a:t>оңтайландыруға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</a:t>
            </a:r>
          </a:p>
          <a:p>
            <a:r>
              <a:rPr lang="ru-RU" dirty="0"/>
              <a:t>Дата </a:t>
            </a:r>
            <a:r>
              <a:rPr lang="ru-RU" dirty="0" err="1"/>
              <a:t>орталықтар</a:t>
            </a:r>
            <a:endParaRPr lang="ru-RU" dirty="0"/>
          </a:p>
          <a:p>
            <a:r>
              <a:rPr lang="ru-RU" dirty="0" err="1"/>
              <a:t>Бұлттық</a:t>
            </a:r>
            <a:r>
              <a:rPr lang="ru-RU" dirty="0"/>
              <a:t> </a:t>
            </a:r>
            <a:r>
              <a:rPr lang="ru-RU" dirty="0" err="1"/>
              <a:t>есептеулер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сыни</a:t>
            </a:r>
            <a:r>
              <a:rPr lang="ru-RU" dirty="0"/>
              <a:t> </a:t>
            </a:r>
            <a:r>
              <a:rPr lang="ru-RU" dirty="0" err="1"/>
              <a:t>құрал</a:t>
            </a:r>
            <a:endParaRPr lang="ru-RU" dirty="0"/>
          </a:p>
          <a:p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ұсына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бизнестің</a:t>
            </a:r>
            <a:r>
              <a:rPr lang="ru-RU" dirty="0"/>
              <a:t> </a:t>
            </a:r>
            <a:r>
              <a:rPr lang="ru-RU" dirty="0" err="1"/>
              <a:t>үздіксіздігін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етіңіз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Виртуализация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есептеулер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73" y="696866"/>
            <a:ext cx="3451927" cy="23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7386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7952482" cy="5470634"/>
          </a:xfrm>
        </p:spPr>
        <p:txBody>
          <a:bodyPr>
            <a:normAutofit/>
          </a:bodyPr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қосылуы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түрлендіру</a:t>
            </a:r>
            <a:r>
              <a:rPr lang="ru-RU" dirty="0"/>
              <a:t>: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шешімдер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іс-әрекеттерге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өзгертеді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 мен </a:t>
            </a:r>
            <a:r>
              <a:rPr lang="ru-RU" dirty="0" err="1"/>
              <a:t>қалаған</a:t>
            </a:r>
            <a:r>
              <a:rPr lang="ru-RU" dirty="0"/>
              <a:t> </a:t>
            </a:r>
            <a:r>
              <a:rPr lang="ru-RU" dirty="0" err="1"/>
              <a:t>шығу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айырмашылықты</a:t>
            </a:r>
            <a:r>
              <a:rPr lang="ru-RU" dirty="0"/>
              <a:t> </a:t>
            </a:r>
            <a:r>
              <a:rPr lang="ru-RU" dirty="0" err="1"/>
              <a:t>жоятын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шешімдер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уақыттағы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тәртіп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endParaRPr lang="ru-RU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/>
              <a:t>оны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мінез-құлық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Ақпарат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мінез-құлықты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өзгертеді</a:t>
            </a:r>
            <a:endParaRPr lang="ru-RU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4316" y="4539827"/>
            <a:ext cx="3389684" cy="23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668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766" y="1296659"/>
            <a:ext cx="8530840" cy="505547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ru-RU" dirty="0"/>
          </a:p>
          <a:p>
            <a:r>
              <a:rPr lang="ru-RU" dirty="0" err="1"/>
              <a:t>клиенттердің</a:t>
            </a:r>
            <a:r>
              <a:rPr lang="ru-RU" dirty="0"/>
              <a:t> </a:t>
            </a:r>
            <a:r>
              <a:rPr lang="ru-RU" dirty="0" err="1"/>
              <a:t>қажеттіліктері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сараланған</a:t>
            </a:r>
            <a:r>
              <a:rPr lang="ru-RU" dirty="0"/>
              <a:t> </a:t>
            </a:r>
            <a:r>
              <a:rPr lang="ru-RU" dirty="0" err="1"/>
              <a:t>ұсыныстар</a:t>
            </a:r>
            <a:r>
              <a:rPr lang="ru-RU" dirty="0"/>
              <a:t> </a:t>
            </a:r>
            <a:r>
              <a:rPr lang="ru-RU" dirty="0" err="1"/>
              <a:t>жасау</a:t>
            </a:r>
            <a:endParaRPr lang="ru-RU" dirty="0"/>
          </a:p>
          <a:p>
            <a:r>
              <a:rPr lang="ru-RU" dirty="0" err="1"/>
              <a:t>Мақсатты</a:t>
            </a:r>
            <a:r>
              <a:rPr lang="ru-RU" dirty="0"/>
              <a:t> маркетинг</a:t>
            </a:r>
          </a:p>
          <a:p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нарықтан</a:t>
            </a:r>
            <a:r>
              <a:rPr lang="ru-RU" dirty="0"/>
              <a:t> </a:t>
            </a:r>
            <a:r>
              <a:rPr lang="ru-RU" dirty="0" err="1"/>
              <a:t>бөлек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тобына</a:t>
            </a:r>
            <a:r>
              <a:rPr lang="ru-RU" dirty="0"/>
              <a:t> </a:t>
            </a:r>
            <a:r>
              <a:rPr lang="ru-RU" dirty="0" err="1"/>
              <a:t>бағдарланған</a:t>
            </a:r>
            <a:endParaRPr lang="ru-RU" dirty="0"/>
          </a:p>
          <a:p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өңірде</a:t>
            </a:r>
            <a:r>
              <a:rPr lang="ru-RU" dirty="0"/>
              <a:t> </a:t>
            </a:r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сүретін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лауазымы</a:t>
            </a:r>
            <a:r>
              <a:rPr lang="ru-RU" dirty="0"/>
              <a:t>,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ақша</a:t>
            </a:r>
            <a:r>
              <a:rPr lang="ru-RU" dirty="0"/>
              <a:t> </a:t>
            </a:r>
            <a:r>
              <a:rPr lang="ru-RU" dirty="0" err="1"/>
              <a:t>сомасын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endParaRPr lang="ru-RU" dirty="0"/>
          </a:p>
          <a:p>
            <a:r>
              <a:rPr lang="en-US" dirty="0"/>
              <a:t>Micromarketing-</a:t>
            </a:r>
            <a:r>
              <a:rPr lang="ru-RU" dirty="0"/>
              <a:t>бизнес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маркетингтің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нұсқасы</a:t>
            </a:r>
            <a:endParaRPr lang="ru-RU" dirty="0"/>
          </a:p>
          <a:p>
            <a:r>
              <a:rPr lang="ru-RU" dirty="0"/>
              <a:t>клуб </a:t>
            </a:r>
            <a:r>
              <a:rPr lang="ru-RU" dirty="0" err="1"/>
              <a:t>карталары</a:t>
            </a:r>
            <a:endParaRPr lang="ru-RU" dirty="0"/>
          </a:p>
          <a:p>
            <a:r>
              <a:rPr lang="ru-RU" dirty="0" err="1"/>
              <a:t>Электрондық</a:t>
            </a:r>
            <a:r>
              <a:rPr lang="ru-RU" dirty="0"/>
              <a:t> коммерция</a:t>
            </a:r>
          </a:p>
          <a:p>
            <a:r>
              <a:rPr lang="ru-RU" dirty="0" err="1"/>
              <a:t>Ынтымақтастық</a:t>
            </a:r>
            <a:endParaRPr lang="ru-RU" dirty="0"/>
          </a:p>
          <a:p>
            <a:r>
              <a:rPr lang="ru-RU" dirty="0"/>
              <a:t>МОП </a:t>
            </a:r>
            <a:r>
              <a:rPr lang="ru-RU" dirty="0" err="1"/>
              <a:t>әлеуетін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асыратын</a:t>
            </a:r>
            <a:r>
              <a:rPr lang="ru-RU" dirty="0"/>
              <a:t> </a:t>
            </a:r>
            <a:r>
              <a:rPr lang="ru-RU" dirty="0" err="1"/>
              <a:t>инновациялық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ұсыныстарға</a:t>
            </a:r>
            <a:r>
              <a:rPr lang="ru-RU" dirty="0"/>
              <a:t> </a:t>
            </a:r>
            <a:r>
              <a:rPr lang="ru-RU" dirty="0" err="1"/>
              <a:t>жәрдемдесу</a:t>
            </a:r>
            <a:endParaRPr lang="ru-RU" dirty="0"/>
          </a:p>
          <a:p>
            <a:r>
              <a:rPr lang="ru-RU" dirty="0" err="1"/>
              <a:t>Клиенттердің</a:t>
            </a:r>
            <a:r>
              <a:rPr lang="ru-RU" dirty="0"/>
              <a:t> </a:t>
            </a:r>
            <a:r>
              <a:rPr lang="ru-RU" dirty="0" err="1"/>
              <a:t>қажеттіліктері</a:t>
            </a:r>
            <a:r>
              <a:rPr lang="ru-RU" dirty="0"/>
              <a:t> мен </a:t>
            </a:r>
            <a:r>
              <a:rPr lang="ru-RU" dirty="0" err="1"/>
              <a:t>мүмкіндіктері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ұйымдардың</a:t>
            </a:r>
            <a:r>
              <a:rPr lang="ru-RU" dirty="0"/>
              <a:t> </a:t>
            </a:r>
            <a:r>
              <a:rPr lang="ru-RU" dirty="0" err="1"/>
              <a:t>хабардарлығын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endParaRPr lang="ru-RU" dirty="0"/>
          </a:p>
          <a:p>
            <a:r>
              <a:rPr lang="ru-RU" dirty="0" err="1"/>
              <a:t>Әлеуетті</a:t>
            </a:r>
            <a:r>
              <a:rPr lang="ru-RU" dirty="0"/>
              <a:t> </a:t>
            </a:r>
            <a:r>
              <a:rPr lang="ru-RU" dirty="0" err="1"/>
              <a:t>проблемаларды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шешуге</a:t>
            </a:r>
            <a:r>
              <a:rPr lang="ru-RU" dirty="0"/>
              <a:t>, </a:t>
            </a:r>
            <a:r>
              <a:rPr lang="ru-RU" dirty="0" err="1"/>
              <a:t>қатынастарды</a:t>
            </a:r>
            <a:r>
              <a:rPr lang="ru-RU" dirty="0"/>
              <a:t> </a:t>
            </a:r>
            <a:r>
              <a:rPr lang="ru-RU" dirty="0" err="1"/>
              <a:t>жақсартуға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Ұйым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бейімделеді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046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509785" cy="53486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M2M </a:t>
            </a:r>
            <a:r>
              <a:rPr lang="ru-RU" dirty="0" err="1"/>
              <a:t>қосылыстары</a:t>
            </a:r>
            <a:endParaRPr lang="ru-RU" dirty="0"/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машинадан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"</a:t>
            </a:r>
            <a:r>
              <a:rPr lang="ru-RU" dirty="0" err="1"/>
              <a:t>заттардан</a:t>
            </a:r>
            <a:r>
              <a:rPr lang="ru-RU" dirty="0"/>
              <a:t>"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</a:t>
            </a:r>
          </a:p>
          <a:p>
            <a:r>
              <a:rPr lang="en-US" dirty="0"/>
              <a:t>M2M </a:t>
            </a:r>
            <a:r>
              <a:rPr lang="ru-RU" dirty="0"/>
              <a:t>интернет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r>
              <a:rPr lang="ru-RU" dirty="0" err="1"/>
              <a:t>Сындық</a:t>
            </a:r>
            <a:r>
              <a:rPr lang="ru-RU" dirty="0"/>
              <a:t> </a:t>
            </a:r>
            <a:r>
              <a:rPr lang="ru-RU" dirty="0" err="1"/>
              <a:t>компоненттер</a:t>
            </a:r>
            <a:r>
              <a:rPr lang="ru-RU" dirty="0"/>
              <a:t> </a:t>
            </a:r>
            <a:r>
              <a:rPr lang="ru-RU" dirty="0" err="1"/>
              <a:t>сенсорлар</a:t>
            </a:r>
            <a:r>
              <a:rPr lang="ru-RU" dirty="0"/>
              <a:t>, </a:t>
            </a:r>
            <a:r>
              <a:rPr lang="ru-RU" dirty="0" err="1"/>
              <a:t>жетектер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қосылымдары</a:t>
            </a:r>
            <a:r>
              <a:rPr lang="ru-RU" dirty="0"/>
              <a:t> бар </a:t>
            </a:r>
            <a:r>
              <a:rPr lang="ru-RU" dirty="0" err="1"/>
              <a:t>контроллерлер</a:t>
            </a:r>
            <a:endParaRPr lang="ru-RU" dirty="0"/>
          </a:p>
          <a:p>
            <a:r>
              <a:rPr lang="en-US" dirty="0"/>
              <a:t>M2M </a:t>
            </a:r>
            <a:r>
              <a:rPr lang="ru-RU" dirty="0" err="1"/>
              <a:t>байланысының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танымал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телеметрия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</a:p>
          <a:p>
            <a:r>
              <a:rPr lang="en-US" dirty="0"/>
              <a:t>M2P </a:t>
            </a:r>
            <a:r>
              <a:rPr lang="ru-RU" dirty="0" err="1"/>
              <a:t>қосылымдары</a:t>
            </a:r>
            <a:endParaRPr lang="ru-RU" dirty="0"/>
          </a:p>
          <a:p>
            <a:r>
              <a:rPr lang="ru-RU" dirty="0" err="1"/>
              <a:t>Ақпарат</a:t>
            </a:r>
            <a:r>
              <a:rPr lang="ru-RU" dirty="0"/>
              <a:t> машина мен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endParaRPr lang="ru-RU" dirty="0"/>
          </a:p>
          <a:p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пікір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көмектесу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қозғалысты</a:t>
            </a:r>
            <a:r>
              <a:rPr lang="ru-RU" dirty="0"/>
              <a:t>, манипуляция, </a:t>
            </a:r>
            <a:r>
              <a:rPr lang="ru-RU" dirty="0" err="1"/>
              <a:t>және</a:t>
            </a:r>
            <a:r>
              <a:rPr lang="ru-RU" dirty="0"/>
              <a:t> машина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есептілігін</a:t>
            </a:r>
            <a:r>
              <a:rPr lang="ru-RU" dirty="0"/>
              <a:t> </a:t>
            </a:r>
            <a:r>
              <a:rPr lang="ru-RU" dirty="0" err="1"/>
              <a:t>жеңілдетіңіз</a:t>
            </a:r>
            <a:endParaRPr lang="ru-RU" dirty="0"/>
          </a:p>
          <a:p>
            <a:r>
              <a:rPr lang="en-US" dirty="0"/>
              <a:t>P2P </a:t>
            </a:r>
            <a:r>
              <a:rPr lang="ru-RU" dirty="0" err="1"/>
              <a:t>қосылыстар</a:t>
            </a:r>
            <a:endParaRPr lang="ru-RU" dirty="0"/>
          </a:p>
          <a:p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адамнан</a:t>
            </a:r>
            <a:r>
              <a:rPr lang="ru-RU" dirty="0"/>
              <a:t>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,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ынтымақтастық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</a:p>
          <a:p>
            <a:r>
              <a:rPr lang="ru-RU" dirty="0" err="1"/>
              <a:t>Уақытылы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өзекті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  <a:p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адамға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затты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заттар</a:t>
            </a:r>
            <a:r>
              <a:rPr lang="ru-RU" dirty="0"/>
              <a:t> мен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Процесс-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рөлі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99" y="4390689"/>
            <a:ext cx="4033101" cy="24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570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22" y="1323475"/>
            <a:ext cx="8413477" cy="52337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IoE </a:t>
            </a:r>
            <a:r>
              <a:rPr lang="ru-RU" dirty="0" err="1"/>
              <a:t>төрт</a:t>
            </a:r>
            <a:r>
              <a:rPr lang="ru-RU" dirty="0"/>
              <a:t> </a:t>
            </a:r>
            <a:r>
              <a:rPr lang="ru-RU" dirty="0" err="1"/>
              <a:t>элементі</a:t>
            </a:r>
            <a:r>
              <a:rPr lang="ru-RU" dirty="0"/>
              <a:t>: </a:t>
            </a:r>
            <a:r>
              <a:rPr lang="ru-RU" dirty="0" err="1"/>
              <a:t>адамдар</a:t>
            </a:r>
            <a:r>
              <a:rPr lang="ru-RU" dirty="0"/>
              <a:t>, Процесс,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. </a:t>
            </a:r>
          </a:p>
          <a:p>
            <a:r>
              <a:rPr lang="ru-RU" dirty="0" err="1"/>
              <a:t>Заттар</a:t>
            </a:r>
            <a:endParaRPr lang="ru-RU" dirty="0"/>
          </a:p>
          <a:p>
            <a:r>
              <a:rPr lang="ru-RU" dirty="0" err="1"/>
              <a:t>Аспаптар</a:t>
            </a:r>
            <a:r>
              <a:rPr lang="ru-RU" dirty="0"/>
              <a:t> </a:t>
            </a:r>
            <a:r>
              <a:rPr lang="ru-RU" dirty="0" err="1"/>
              <a:t>сым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жалғанған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байланыстыра</a:t>
            </a:r>
            <a:r>
              <a:rPr lang="ru-RU" dirty="0"/>
              <a:t> </a:t>
            </a:r>
            <a:r>
              <a:rPr lang="ru-RU" dirty="0" err="1"/>
              <a:t>алатындай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. </a:t>
            </a:r>
          </a:p>
          <a:p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дәстүрлі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желісіне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,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r>
              <a:rPr lang="ru-RU" dirty="0"/>
              <a:t>, </a:t>
            </a:r>
            <a:r>
              <a:rPr lang="en-US" dirty="0"/>
              <a:t>RFID </a:t>
            </a:r>
            <a:r>
              <a:rPr lang="ru-RU" dirty="0" err="1"/>
              <a:t>және</a:t>
            </a:r>
            <a:r>
              <a:rPr lang="ru-RU" dirty="0"/>
              <a:t> контроллер.</a:t>
            </a:r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</a:p>
          <a:p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,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өнімдер</a:t>
            </a:r>
            <a:r>
              <a:rPr lang="ru-RU" dirty="0"/>
              <a:t> мен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: виртуализация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есептеулер</a:t>
            </a:r>
            <a:r>
              <a:rPr lang="ru-RU" dirty="0"/>
              <a:t>.</a:t>
            </a:r>
          </a:p>
          <a:p>
            <a:r>
              <a:rPr lang="ru-RU" dirty="0" err="1"/>
              <a:t>Ұйымдар</a:t>
            </a:r>
            <a:r>
              <a:rPr lang="ru-RU" dirty="0"/>
              <a:t> </a:t>
            </a:r>
            <a:r>
              <a:rPr lang="ru-RU" dirty="0" err="1"/>
              <a:t>үрдістерді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,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болжауға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қабылдайтын</a:t>
            </a:r>
            <a:r>
              <a:rPr lang="ru-RU" dirty="0"/>
              <a:t> </a:t>
            </a:r>
            <a:r>
              <a:rPr lang="ru-RU" dirty="0" err="1"/>
              <a:t>тұлғалардың</a:t>
            </a:r>
            <a:r>
              <a:rPr lang="ru-RU" dirty="0"/>
              <a:t> </a:t>
            </a:r>
            <a:r>
              <a:rPr lang="ru-RU" dirty="0" err="1"/>
              <a:t>мүмкіндіктерін</a:t>
            </a:r>
            <a:r>
              <a:rPr lang="ru-RU" dirty="0"/>
              <a:t> </a:t>
            </a:r>
            <a:r>
              <a:rPr lang="ru-RU" dirty="0" err="1"/>
              <a:t>кеңейтуге</a:t>
            </a:r>
            <a:r>
              <a:rPr lang="ru-RU" dirty="0"/>
              <a:t> </a:t>
            </a:r>
            <a:r>
              <a:rPr lang="ru-RU" dirty="0" err="1"/>
              <a:t>көмектесетін</a:t>
            </a:r>
            <a:r>
              <a:rPr lang="ru-RU" dirty="0"/>
              <a:t>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ауқымды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қоймасын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талдайды</a:t>
            </a:r>
            <a:r>
              <a:rPr lang="ru-RU" dirty="0"/>
              <a:t>. </a:t>
            </a:r>
          </a:p>
          <a:p>
            <a:r>
              <a:rPr lang="ru-RU" dirty="0" err="1"/>
              <a:t>Адамдар</a:t>
            </a:r>
            <a:r>
              <a:rPr lang="ru-RU" dirty="0"/>
              <a:t> </a:t>
            </a:r>
          </a:p>
          <a:p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мінез-құлықтық</a:t>
            </a:r>
            <a:r>
              <a:rPr lang="ru-RU" dirty="0"/>
              <a:t> </a:t>
            </a:r>
            <a:r>
              <a:rPr lang="ru-RU" dirty="0" err="1"/>
              <a:t>түрлендірулерді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өзгертілген</a:t>
            </a:r>
            <a:r>
              <a:rPr lang="ru-RU" dirty="0"/>
              <a:t> </a:t>
            </a:r>
            <a:r>
              <a:rPr lang="ru-RU" dirty="0" err="1"/>
              <a:t>мінез-құлқы</a:t>
            </a:r>
            <a:r>
              <a:rPr lang="ru-RU" dirty="0"/>
              <a:t> </a:t>
            </a:r>
            <a:r>
              <a:rPr lang="ru-RU" dirty="0" err="1"/>
              <a:t>жинақталған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  <a:p>
            <a:r>
              <a:rPr lang="ru-RU" dirty="0" err="1"/>
              <a:t>Ұйымдар</a:t>
            </a:r>
            <a:r>
              <a:rPr lang="ru-RU" dirty="0"/>
              <a:t>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маркетингтік</a:t>
            </a:r>
            <a:r>
              <a:rPr lang="ru-RU" dirty="0"/>
              <a:t> </a:t>
            </a:r>
            <a:r>
              <a:rPr lang="ru-RU" dirty="0" err="1"/>
              <a:t>стратегияларын</a:t>
            </a:r>
            <a:r>
              <a:rPr lang="ru-RU" dirty="0"/>
              <a:t> </a:t>
            </a:r>
            <a:r>
              <a:rPr lang="ru-RU" dirty="0" err="1"/>
              <a:t>нақтылау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таргеттеу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</a:t>
            </a:r>
          </a:p>
          <a:p>
            <a:r>
              <a:rPr lang="ru-RU" dirty="0"/>
              <a:t>Процесс </a:t>
            </a:r>
          </a:p>
          <a:p>
            <a:r>
              <a:rPr lang="ru-RU" dirty="0" err="1"/>
              <a:t>Процестер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, </a:t>
            </a:r>
            <a:r>
              <a:rPr lang="ru-RU" dirty="0" err="1"/>
              <a:t>заттар</a:t>
            </a:r>
            <a:r>
              <a:rPr lang="ru-RU" dirty="0"/>
              <a:t> мен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  <a:p>
            <a:r>
              <a:rPr lang="en-US" dirty="0" err="1"/>
              <a:t>Ioe</a:t>
            </a:r>
            <a:r>
              <a:rPr lang="en-US" dirty="0"/>
              <a:t> M2M, M2P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P2P </a:t>
            </a:r>
            <a:r>
              <a:rPr lang="ru-RU" dirty="0" err="1"/>
              <a:t>қосылыстарын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барлығын</a:t>
            </a:r>
            <a:r>
              <a:rPr lang="ru-RU" dirty="0"/>
              <a:t> </a:t>
            </a:r>
            <a:r>
              <a:rPr lang="ru-RU" dirty="0" err="1"/>
              <a:t>біріктіреді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2.1 </a:t>
            </a:r>
            <a:r>
              <a:rPr lang="ru-RU" dirty="0" err="1"/>
              <a:t>заттар</a:t>
            </a:r>
            <a:r>
              <a:rPr lang="ru-RU" dirty="0"/>
              <a:t> элемент </a:t>
            </a:r>
            <a:r>
              <a:rPr lang="ru-RU" dirty="0" err="1"/>
              <a:t>ретінде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Затты</a:t>
            </a:r>
            <a:r>
              <a:rPr lang="ru-RU" dirty="0"/>
              <a:t> интернет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endParaRPr lang="ru-RU" dirty="0"/>
          </a:p>
          <a:p>
            <a:r>
              <a:rPr lang="ru-RU" dirty="0"/>
              <a:t>2.2 </a:t>
            </a:r>
            <a:r>
              <a:rPr lang="ru-RU" dirty="0" err="1"/>
              <a:t>деректер</a:t>
            </a:r>
            <a:r>
              <a:rPr lang="ru-RU" dirty="0"/>
              <a:t> элемент </a:t>
            </a:r>
            <a:r>
              <a:rPr lang="ru-RU" dirty="0" err="1"/>
              <a:t>ретінде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интернет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endParaRPr lang="ru-RU" dirty="0"/>
          </a:p>
          <a:p>
            <a:r>
              <a:rPr lang="ru-RU" dirty="0"/>
              <a:t>2.3 </a:t>
            </a:r>
            <a:r>
              <a:rPr lang="ru-RU" dirty="0" err="1"/>
              <a:t>адамдар</a:t>
            </a:r>
            <a:r>
              <a:rPr lang="ru-RU" dirty="0"/>
              <a:t> элемент </a:t>
            </a:r>
            <a:r>
              <a:rPr lang="ru-RU" dirty="0" err="1"/>
              <a:t>ретінде</a:t>
            </a:r>
            <a:endParaRPr lang="ru-RU" dirty="0"/>
          </a:p>
          <a:p>
            <a:r>
              <a:rPr lang="ru-RU" dirty="0" err="1"/>
              <a:t>Адамдарды</a:t>
            </a:r>
            <a:r>
              <a:rPr lang="ru-RU" dirty="0"/>
              <a:t> интернет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endParaRPr lang="ru-RU" dirty="0"/>
          </a:p>
          <a:p>
            <a:r>
              <a:rPr lang="ru-RU" dirty="0"/>
              <a:t>2.4 процесс элемент </a:t>
            </a:r>
            <a:r>
              <a:rPr lang="ru-RU" dirty="0" err="1"/>
              <a:t>ретінде</a:t>
            </a:r>
            <a:endParaRPr lang="ru-RU" dirty="0"/>
          </a:p>
          <a:p>
            <a:r>
              <a:rPr lang="ru-RU" dirty="0" err="1"/>
              <a:t>Заттар</a:t>
            </a:r>
            <a:r>
              <a:rPr lang="ru-RU" dirty="0"/>
              <a:t>,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элементтерді</a:t>
            </a:r>
            <a:r>
              <a:rPr lang="ru-RU" dirty="0"/>
              <a:t> </a:t>
            </a:r>
            <a:r>
              <a:rPr lang="ru-RU" dirty="0" err="1"/>
              <a:t>басқаратын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Интернет </a:t>
            </a:r>
            <a:r>
              <a:rPr lang="ru-RU" dirty="0" err="1"/>
              <a:t>элементі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процесті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endParaRPr lang="en-CA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мақсаттар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>
                <a:solidFill>
                  <a:srgbClr val="00B0F0"/>
                </a:solidFill>
              </a:rPr>
              <a:t>1 </a:t>
            </a:r>
            <a:r>
              <a:rPr lang="ru-RU" sz="2400" dirty="0" err="1">
                <a:solidFill>
                  <a:srgbClr val="00B0F0"/>
                </a:solidFill>
              </a:rPr>
              <a:t>заттар</a:t>
            </a:r>
            <a:r>
              <a:rPr lang="ru-RU" sz="2400" dirty="0">
                <a:solidFill>
                  <a:srgbClr val="00B0F0"/>
                </a:solidFill>
              </a:rPr>
              <a:t> элемент </a:t>
            </a:r>
            <a:r>
              <a:rPr lang="ru-RU" sz="2400" dirty="0" err="1">
                <a:solidFill>
                  <a:srgbClr val="00B0F0"/>
                </a:solidFill>
              </a:rPr>
              <a:t>ретінде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829" y="1164161"/>
            <a:ext cx="8733677" cy="253430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Төрт</a:t>
            </a:r>
            <a:r>
              <a:rPr lang="ru-RU" dirty="0"/>
              <a:t> элемент</a:t>
            </a:r>
          </a:p>
          <a:p>
            <a:r>
              <a:rPr lang="ru-RU" dirty="0" err="1"/>
              <a:t>Адамдар</a:t>
            </a:r>
            <a:r>
              <a:rPr lang="ru-RU" dirty="0"/>
              <a:t>, процесс, </a:t>
            </a:r>
            <a:r>
              <a:rPr lang="ru-RU" dirty="0" err="1"/>
              <a:t>деректер</a:t>
            </a:r>
            <a:r>
              <a:rPr lang="ru-RU" dirty="0"/>
              <a:t> мен </a:t>
            </a:r>
            <a:r>
              <a:rPr lang="ru-RU" dirty="0" err="1"/>
              <a:t>заттар</a:t>
            </a:r>
            <a:endParaRPr lang="ru-RU" dirty="0"/>
          </a:p>
          <a:p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</a:t>
            </a:r>
          </a:p>
          <a:p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серверлермен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ортамен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кіріктірілген</a:t>
            </a:r>
            <a:r>
              <a:rPr lang="ru-RU" dirty="0"/>
              <a:t> </a:t>
            </a:r>
            <a:r>
              <a:rPr lang="ru-RU" dirty="0" err="1"/>
              <a:t>технологиялардан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endParaRPr lang="ru-RU" dirty="0"/>
          </a:p>
          <a:p>
            <a:r>
              <a:rPr lang="ru-RU" dirty="0" err="1"/>
              <a:t>қолдау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endParaRPr lang="ru-RU" dirty="0"/>
          </a:p>
          <a:p>
            <a:r>
              <a:rPr lang="ru-RU" dirty="0" err="1"/>
              <a:t>қауіпсіз</a:t>
            </a:r>
            <a:r>
              <a:rPr lang="ru-RU" dirty="0"/>
              <a:t>, </a:t>
            </a:r>
            <a:r>
              <a:rPr lang="ru-RU" dirty="0" err="1"/>
              <a:t>сенімді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қолжетімді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платформа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endParaRPr lang="ru-RU" dirty="0"/>
          </a:p>
          <a:p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көлемін</a:t>
            </a:r>
            <a:r>
              <a:rPr lang="ru-RU" dirty="0"/>
              <a:t>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37" y="106998"/>
            <a:ext cx="8229600" cy="9750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Дәстүрлі</a:t>
            </a:r>
            <a:r>
              <a:rPr lang="ru-RU" dirty="0"/>
              <a:t>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заттарға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25" y="3469868"/>
            <a:ext cx="4602463" cy="33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812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7366"/>
            <a:ext cx="8733677" cy="2112579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қосудың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атай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 ба?</a:t>
            </a:r>
          </a:p>
          <a:p>
            <a:pPr lvl="1"/>
            <a:r>
              <a:rPr lang="ru-RU" dirty="0" err="1"/>
              <a:t>Міне</a:t>
            </a:r>
            <a:r>
              <a:rPr lang="ru-RU" dirty="0"/>
              <a:t>,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мысалдар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: </a:t>
            </a:r>
            <a:r>
              <a:rPr lang="ru-RU" dirty="0" err="1"/>
              <a:t>Ноутбуктер</a:t>
            </a:r>
            <a:r>
              <a:rPr lang="ru-RU" dirty="0"/>
              <a:t> </a:t>
            </a:r>
            <a:r>
              <a:rPr lang="ru-RU" dirty="0" err="1"/>
              <a:t>Үстелдік</a:t>
            </a:r>
            <a:r>
              <a:rPr lang="ru-RU" dirty="0"/>
              <a:t> </a:t>
            </a:r>
            <a:r>
              <a:rPr lang="ru-RU" dirty="0" err="1"/>
              <a:t>компьютерлер</a:t>
            </a:r>
            <a:endParaRPr lang="ru-RU" dirty="0"/>
          </a:p>
          <a:p>
            <a:pPr lvl="1"/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тәсілдері</a:t>
            </a:r>
            <a:r>
              <a:rPr lang="ru-RU" dirty="0"/>
              <a:t>: </a:t>
            </a:r>
            <a:r>
              <a:rPr lang="en-US" dirty="0"/>
              <a:t>Wi-Fi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17186" y="1960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/>
              <a:t>Дәстүрлі интернет заттарға қосылу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7380" y="3725260"/>
            <a:ext cx="1651781" cy="1240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72" y="3867396"/>
            <a:ext cx="197167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8621" y="5509391"/>
            <a:ext cx="155257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2046" y="5423666"/>
            <a:ext cx="22479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2995" y="3757859"/>
            <a:ext cx="18478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94909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6996987" cy="505547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Датчиктер</a:t>
            </a:r>
            <a:endParaRPr lang="ru-RU" dirty="0"/>
          </a:p>
          <a:p>
            <a:r>
              <a:rPr lang="ru-RU" dirty="0" err="1"/>
              <a:t>Компьютерден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жинау</a:t>
            </a:r>
            <a:endParaRPr lang="ru-RU" dirty="0"/>
          </a:p>
          <a:p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ортамыздың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аспектілерін</a:t>
            </a:r>
            <a:r>
              <a:rPr lang="ru-RU" dirty="0"/>
              <a:t> </a:t>
            </a:r>
            <a:r>
              <a:rPr lang="ru-RU" dirty="0" err="1"/>
              <a:t>компьютерлермен</a:t>
            </a:r>
            <a:r>
              <a:rPr lang="ru-RU" dirty="0"/>
              <a:t> </a:t>
            </a:r>
            <a:r>
              <a:rPr lang="ru-RU" dirty="0" err="1"/>
              <a:t>өңделетін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сигналдарына</a:t>
            </a:r>
            <a:r>
              <a:rPr lang="ru-RU" dirty="0"/>
              <a:t> </a:t>
            </a:r>
            <a:r>
              <a:rPr lang="ru-RU" dirty="0" err="1"/>
              <a:t>түрлендіру</a:t>
            </a:r>
            <a:endParaRPr lang="ru-RU" dirty="0"/>
          </a:p>
          <a:p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мысалдар</a:t>
            </a:r>
            <a:r>
              <a:rPr lang="ru-RU" dirty="0"/>
              <a:t>: </a:t>
            </a:r>
            <a:r>
              <a:rPr lang="ru-RU" dirty="0" err="1"/>
              <a:t>топырақ</a:t>
            </a:r>
            <a:r>
              <a:rPr lang="ru-RU" dirty="0"/>
              <a:t> </a:t>
            </a:r>
            <a:r>
              <a:rPr lang="ru-RU" dirty="0" err="1"/>
              <a:t>ылғалдылығының</a:t>
            </a:r>
            <a:r>
              <a:rPr lang="ru-RU" dirty="0"/>
              <a:t> </a:t>
            </a:r>
            <a:r>
              <a:rPr lang="ru-RU" dirty="0" err="1"/>
              <a:t>датчиктері</a:t>
            </a:r>
            <a:r>
              <a:rPr lang="ru-RU" dirty="0"/>
              <a:t>,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температурасының</a:t>
            </a:r>
            <a:r>
              <a:rPr lang="ru-RU" dirty="0"/>
              <a:t> </a:t>
            </a:r>
            <a:r>
              <a:rPr lang="ru-RU" dirty="0" err="1"/>
              <a:t>датчиктері</a:t>
            </a:r>
            <a:r>
              <a:rPr lang="ru-RU" dirty="0"/>
              <a:t>,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датчиктері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датчиктері</a:t>
            </a:r>
            <a:endParaRPr lang="ru-RU" dirty="0"/>
          </a:p>
          <a:p>
            <a:r>
              <a:rPr lang="en-US" dirty="0"/>
              <a:t>RFID-</a:t>
            </a:r>
            <a:r>
              <a:rPr lang="ru-RU" dirty="0" err="1"/>
              <a:t>радиожиілік</a:t>
            </a:r>
            <a:r>
              <a:rPr lang="ru-RU" dirty="0"/>
              <a:t> </a:t>
            </a:r>
            <a:r>
              <a:rPr lang="ru-RU" dirty="0" err="1"/>
              <a:t>идентификациясы</a:t>
            </a:r>
            <a:r>
              <a:rPr lang="ru-RU" dirty="0"/>
              <a:t> </a:t>
            </a:r>
          </a:p>
          <a:p>
            <a:r>
              <a:rPr lang="ru-RU" dirty="0"/>
              <a:t>2.8 </a:t>
            </a:r>
            <a:r>
              <a:rPr lang="ru-RU" dirty="0" err="1"/>
              <a:t>сурет</a:t>
            </a:r>
            <a:r>
              <a:rPr lang="ru-RU" dirty="0"/>
              <a:t>- "</a:t>
            </a:r>
            <a:r>
              <a:rPr lang="en-US" dirty="0"/>
              <a:t>RFID-</a:t>
            </a:r>
            <a:r>
              <a:rPr lang="ru-RU" dirty="0"/>
              <a:t>тег"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кодталған</a:t>
            </a:r>
            <a:r>
              <a:rPr lang="ru-RU" dirty="0"/>
              <a:t> тег (</a:t>
            </a:r>
            <a:r>
              <a:rPr lang="en-US" dirty="0"/>
              <a:t>RFID-</a:t>
            </a:r>
            <a:r>
              <a:rPr lang="ru-RU" dirty="0"/>
              <a:t>тег)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RFID-</a:t>
            </a:r>
            <a:r>
              <a:rPr lang="ru-RU" dirty="0" err="1"/>
              <a:t>санаушы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en-US" dirty="0"/>
              <a:t>RFID </a:t>
            </a:r>
            <a:r>
              <a:rPr lang="ru-RU" dirty="0" err="1"/>
              <a:t>белгілері</a:t>
            </a:r>
            <a:endParaRPr lang="ru-RU" dirty="0"/>
          </a:p>
          <a:p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кіріктірілгендігін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қадағалау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пайдаланыңыз</a:t>
            </a:r>
            <a:r>
              <a:rPr lang="ru-RU" dirty="0"/>
              <a:t> </a:t>
            </a:r>
          </a:p>
          <a:p>
            <a:r>
              <a:rPr lang="ru-RU" dirty="0"/>
              <a:t>Контроллер</a:t>
            </a:r>
          </a:p>
          <a:p>
            <a:r>
              <a:rPr lang="ru-RU" dirty="0" err="1"/>
              <a:t>датчиктерден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қосылуды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endParaRPr lang="ru-RU" dirty="0"/>
          </a:p>
          <a:p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беруші</a:t>
            </a:r>
            <a:r>
              <a:rPr lang="ru-RU" dirty="0"/>
              <a:t>: </a:t>
            </a:r>
            <a:r>
              <a:rPr lang="ru-RU" dirty="0" err="1"/>
              <a:t>Рахимжан</a:t>
            </a:r>
            <a:r>
              <a:rPr lang="ru-RU" dirty="0"/>
              <a:t> </a:t>
            </a:r>
            <a:r>
              <a:rPr lang="ru-RU" dirty="0" err="1"/>
              <a:t>Гульмира</a:t>
            </a:r>
            <a:r>
              <a:rPr lang="ru-RU" dirty="0"/>
              <a:t> </a:t>
            </a:r>
            <a:r>
              <a:rPr lang="ru-RU" dirty="0" err="1"/>
              <a:t>Адилбековна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кодексінің</a:t>
            </a:r>
            <a:r>
              <a:rPr lang="ru-RU" dirty="0"/>
              <a:t> (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-кодекс) 91-бабына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беруші</a:t>
            </a:r>
            <a:r>
              <a:rPr lang="ru-RU" dirty="0"/>
              <a:t> </a:t>
            </a:r>
            <a:r>
              <a:rPr lang="ru-RU" dirty="0" err="1"/>
              <a:t>қызметкердің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істеген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уақытын</a:t>
            </a:r>
            <a:r>
              <a:rPr lang="ru-RU" dirty="0"/>
              <a:t> </a:t>
            </a:r>
            <a:r>
              <a:rPr lang="ru-RU" dirty="0" err="1"/>
              <a:t>есепке</a:t>
            </a:r>
            <a:r>
              <a:rPr lang="ru-RU" dirty="0"/>
              <a:t> </a:t>
            </a:r>
            <a:r>
              <a:rPr lang="ru-RU" dirty="0" err="1"/>
              <a:t>алуды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Дәстүрлі емес интернет заттарға қосылу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278" y="1684536"/>
            <a:ext cx="1603508" cy="1574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9936" y="3988702"/>
            <a:ext cx="14668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595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67862"/>
            <a:ext cx="8772157" cy="1001942"/>
          </a:xfrm>
        </p:spPr>
        <p:txBody>
          <a:bodyPr>
            <a:normAutofit/>
          </a:bodyPr>
          <a:lstStyle/>
          <a:p>
            <a:r>
              <a:rPr lang="kk-KZ" sz="3100" dirty="0"/>
              <a:t>Дәстүрлі емес интернет заттарға қосылу</a:t>
            </a:r>
            <a:endParaRPr lang="en-US" sz="3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7" y="1321755"/>
            <a:ext cx="8268103" cy="55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2999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0038" y="1387366"/>
            <a:ext cx="8443912" cy="505547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r>
              <a:rPr lang="ru-RU" dirty="0" err="1"/>
              <a:t>Деректер-бұл</a:t>
            </a:r>
            <a:r>
              <a:rPr lang="ru-RU" dirty="0"/>
              <a:t>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айналамыздағы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мәнді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</a:t>
            </a:r>
          </a:p>
          <a:p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биттер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екілік</a:t>
            </a:r>
            <a:r>
              <a:rPr lang="ru-RU" dirty="0"/>
              <a:t> </a:t>
            </a:r>
            <a:r>
              <a:rPr lang="ru-RU" dirty="0" err="1"/>
              <a:t>сандар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1</a:t>
            </a:r>
            <a:r>
              <a:rPr lang="en-US" dirty="0"/>
              <a:t>s </a:t>
            </a:r>
            <a:r>
              <a:rPr lang="ru-RU" dirty="0" err="1"/>
              <a:t>және</a:t>
            </a:r>
            <a:r>
              <a:rPr lang="ru-RU" dirty="0"/>
              <a:t> 0</a:t>
            </a:r>
            <a:r>
              <a:rPr lang="en-US" dirty="0"/>
              <a:t>s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.</a:t>
            </a:r>
          </a:p>
          <a:p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кодтауды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артықшылығы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неғұрлым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</a:t>
            </a:r>
            <a:r>
              <a:rPr lang="ru-RU" dirty="0" err="1"/>
              <a:t>нашарламай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қашықтыққа</a:t>
            </a:r>
            <a:r>
              <a:rPr lang="ru-RU" dirty="0"/>
              <a:t> </a:t>
            </a:r>
            <a:r>
              <a:rPr lang="ru-RU" dirty="0" err="1"/>
              <a:t>берілуі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  <a:p>
            <a:r>
              <a:rPr lang="ru-RU" dirty="0" err="1"/>
              <a:t>Құрылымдалған</a:t>
            </a:r>
            <a:r>
              <a:rPr lang="ru-RU" dirty="0"/>
              <a:t> </a:t>
            </a:r>
            <a:r>
              <a:rPr lang="ru-RU" dirty="0" err="1"/>
              <a:t>деректер-деректер</a:t>
            </a:r>
            <a:r>
              <a:rPr lang="ru-RU" dirty="0"/>
              <a:t> </a:t>
            </a:r>
            <a:r>
              <a:rPr lang="ru-RU" dirty="0" err="1"/>
              <a:t>файлдағы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жазбадағы</a:t>
            </a:r>
            <a:r>
              <a:rPr lang="ru-RU" dirty="0"/>
              <a:t> </a:t>
            </a:r>
            <a:r>
              <a:rPr lang="ru-RU" dirty="0" err="1"/>
              <a:t>тіркелген</a:t>
            </a:r>
            <a:r>
              <a:rPr lang="ru-RU" dirty="0"/>
              <a:t> </a:t>
            </a:r>
            <a:r>
              <a:rPr lang="ru-RU" dirty="0" err="1"/>
              <a:t>өрістерге</a:t>
            </a:r>
            <a:r>
              <a:rPr lang="ru-RU" dirty="0"/>
              <a:t> </a:t>
            </a:r>
            <a:r>
              <a:rPr lang="ru-RU" dirty="0" err="1"/>
              <a:t>енгізілген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сақталған</a:t>
            </a:r>
            <a:endParaRPr lang="ru-RU" dirty="0"/>
          </a:p>
          <a:p>
            <a:r>
              <a:rPr lang="ru-RU" dirty="0" err="1"/>
              <a:t>Құрылымдалмаған</a:t>
            </a:r>
            <a:r>
              <a:rPr lang="ru-RU" dirty="0"/>
              <a:t> </a:t>
            </a:r>
            <a:r>
              <a:rPr lang="ru-RU" dirty="0" err="1"/>
              <a:t>деректер-бастапқы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ru-RU" dirty="0"/>
          </a:p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қоймасы-жергілікті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, </a:t>
            </a:r>
            <a:r>
              <a:rPr lang="ru-RU" dirty="0" err="1"/>
              <a:t>орталықтандырылған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4366"/>
            <a:ext cx="8229600" cy="1143000"/>
          </a:xfrm>
        </p:spPr>
        <p:txBody>
          <a:bodyPr>
            <a:normAutofit/>
          </a:bodyPr>
          <a:lstStyle/>
          <a:p>
            <a:r>
              <a:rPr lang="kk-KZ" dirty="0"/>
              <a:t>Мәліметтер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5198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9816" y="825893"/>
            <a:ext cx="5401627" cy="50720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Интернет-</a:t>
            </a:r>
            <a:r>
              <a:rPr lang="ru-RU" dirty="0" err="1"/>
              <a:t>провайдерлер</a:t>
            </a:r>
            <a:endParaRPr lang="ru-RU" dirty="0"/>
          </a:p>
          <a:p>
            <a:r>
              <a:rPr lang="ru-RU" dirty="0" err="1"/>
              <a:t>Деректерді</a:t>
            </a:r>
            <a:r>
              <a:rPr lang="ru-RU" dirty="0"/>
              <a:t> Интернет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endParaRPr lang="ru-RU" dirty="0"/>
          </a:p>
          <a:p>
            <a:r>
              <a:rPr lang="ru-RU" dirty="0"/>
              <a:t>Жеке </a:t>
            </a:r>
            <a:r>
              <a:rPr lang="ru-RU" dirty="0" err="1"/>
              <a:t>тұлғалар</a:t>
            </a:r>
            <a:r>
              <a:rPr lang="ru-RU" dirty="0"/>
              <a:t> мен </a:t>
            </a:r>
            <a:r>
              <a:rPr lang="ru-RU" dirty="0" err="1"/>
              <a:t>кәсіпорындар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қосылыстар</a:t>
            </a:r>
            <a:r>
              <a:rPr lang="ru-RU" dirty="0"/>
              <a:t> беру</a:t>
            </a:r>
          </a:p>
          <a:p>
            <a:r>
              <a:rPr lang="ru-RU" dirty="0" err="1"/>
              <a:t>Басқа</a:t>
            </a:r>
            <a:r>
              <a:rPr lang="ru-RU" dirty="0"/>
              <a:t> интернет-</a:t>
            </a:r>
            <a:r>
              <a:rPr lang="ru-RU" dirty="0" err="1"/>
              <a:t>провайдерлермен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</a:t>
            </a:r>
            <a:endParaRPr lang="ru-RU" dirty="0"/>
          </a:p>
          <a:p>
            <a:r>
              <a:rPr lang="ru-RU" dirty="0"/>
              <a:t>Болу </a:t>
            </a:r>
            <a:r>
              <a:rPr lang="ru-RU" dirty="0" err="1"/>
              <a:t>нүктесінде</a:t>
            </a:r>
            <a:r>
              <a:rPr lang="ru-RU" dirty="0"/>
              <a:t> </a:t>
            </a:r>
            <a:r>
              <a:rPr lang="ru-RU" dirty="0" err="1"/>
              <a:t>желілерді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(</a:t>
            </a:r>
            <a:r>
              <a:rPr lang="en-US" dirty="0"/>
              <a:t>POP)</a:t>
            </a:r>
          </a:p>
          <a:p>
            <a:r>
              <a:rPr lang="ru-RU" dirty="0" err="1"/>
              <a:t>Бірнеше</a:t>
            </a:r>
            <a:r>
              <a:rPr lang="ru-RU" dirty="0"/>
              <a:t> интернет </a:t>
            </a:r>
            <a:r>
              <a:rPr lang="ru-RU" dirty="0" err="1"/>
              <a:t>провайдерлері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интернет </a:t>
            </a:r>
            <a:r>
              <a:rPr lang="ru-RU" dirty="0" err="1"/>
              <a:t>магистралын</a:t>
            </a:r>
            <a:r>
              <a:rPr lang="ru-RU" dirty="0"/>
              <a:t> </a:t>
            </a:r>
            <a:r>
              <a:rPr lang="ru-RU" dirty="0" err="1"/>
              <a:t>құрыңыз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" y="-167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/>
              <a:t>Мәліметтердің</a:t>
            </a:r>
            <a:r>
              <a:rPr lang="ru-RU" dirty="0"/>
              <a:t> </a:t>
            </a:r>
            <a:r>
              <a:rPr lang="ru-RU" dirty="0" err="1"/>
              <a:t>берілуі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37" y="2849995"/>
            <a:ext cx="4381063" cy="39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76146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1837</TotalTime>
  <Pages>28</Pages>
  <Words>1153</Words>
  <Application>Microsoft Office PowerPoint</Application>
  <PresentationFormat>Экран (4:3)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 Лекция 9: Интернет заттар элементтері</vt:lpstr>
      <vt:lpstr> мақсаттар </vt:lpstr>
      <vt:lpstr>1 заттар элемент ретінде</vt:lpstr>
      <vt:lpstr>Дәстүрлі компьютерлік заттарға қосылу</vt:lpstr>
      <vt:lpstr>Дәстүрлі интернет заттарға қосылу</vt:lpstr>
      <vt:lpstr>Дәстүрлі емес интернет заттарға қосылу</vt:lpstr>
      <vt:lpstr>Дәстүрлі емес интернет заттарға қосылу</vt:lpstr>
      <vt:lpstr>Мәліметтер</vt:lpstr>
      <vt:lpstr>Мәліметтердің берілуі</vt:lpstr>
      <vt:lpstr>Мәліметтердің берілуі</vt:lpstr>
      <vt:lpstr>Үлкен деректер</vt:lpstr>
      <vt:lpstr>Үлкен деректер</vt:lpstr>
      <vt:lpstr>Виртуализация және бұлтты есептеулер</vt:lpstr>
      <vt:lpstr>Ақпарат мінез-құлықты өзгертеді</vt:lpstr>
      <vt:lpstr>Ұйым ақпаратқа бейімделеді</vt:lpstr>
      <vt:lpstr>Процесс-процестің рөлі</vt:lpstr>
      <vt:lpstr>Резюме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77</cp:revision>
  <cp:lastPrinted>1999-01-27T00:54:54Z</cp:lastPrinted>
  <dcterms:created xsi:type="dcterms:W3CDTF">2016-07-19T22:00:40Z</dcterms:created>
  <dcterms:modified xsi:type="dcterms:W3CDTF">2019-02-26T05:35:28Z</dcterms:modified>
</cp:coreProperties>
</file>